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424" r:id="rId4"/>
    <p:sldId id="351" r:id="rId5"/>
    <p:sldId id="394" r:id="rId6"/>
    <p:sldId id="398" r:id="rId7"/>
    <p:sldId id="407" r:id="rId8"/>
    <p:sldId id="427" r:id="rId9"/>
    <p:sldId id="408" r:id="rId10"/>
    <p:sldId id="428" r:id="rId11"/>
    <p:sldId id="376" r:id="rId12"/>
    <p:sldId id="429" r:id="rId13"/>
    <p:sldId id="431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94C212E-F5B6-4956-BBDF-CB0389027DB4}">
          <p14:sldIdLst>
            <p14:sldId id="424"/>
            <p14:sldId id="351"/>
            <p14:sldId id="394"/>
            <p14:sldId id="398"/>
            <p14:sldId id="407"/>
            <p14:sldId id="427"/>
            <p14:sldId id="408"/>
            <p14:sldId id="428"/>
            <p14:sldId id="376"/>
            <p14:sldId id="429"/>
            <p14:sldId id="431"/>
          </p14:sldIdLst>
        </p14:section>
        <p14:section name="默认节" id="{3903FC71-15F9-427A-8760-52631B053D00}">
          <p14:sldIdLst/>
        </p14:section>
      </p14:sectionLst>
    </p:ext>
  </p:extLst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3" Type="http://schemas.openxmlformats.org/officeDocument/2006/relationships/theme" Target="../theme/theme2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4" Type="http://schemas.openxmlformats.org/officeDocument/2006/relationships/slideLayout" Target="../slideLayouts/slideLayout13.xml"/><Relationship Id="rId13" Type="http://schemas.openxmlformats.org/officeDocument/2006/relationships/image" Target="../media/image8.png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tags/tag1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10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11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12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2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3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4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5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6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7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8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

<file path=ppt/tags/tag9.xml><?xml version="1.0" encoding="utf-8"?>
<p:tagLst xmlns:p="http://schemas.openxmlformats.org/presentationml/2006/main">
  <p:tag name="KSO_WM_DIAGRAM_VIRTUALLY_FRAME" val="{&quot;height&quot;:246.78338582677162,&quot;left&quot;:408.0070866141732,&quot;top&quot;:222.11582677165353,&quot;width&quot;:496.3006299212599}"/>
</p:tagLst>
</file>